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7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7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CFG is not closed under</a:t>
            </a:r>
            <a:endParaRPr lang="en-US" sz="1600" b="0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Union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Kleene Star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Complementation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Product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1542190" y="3200402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2931753" y="336306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6883229" y="111690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Union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Context-free grammars (CFGs) are closed under union.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When you take the union of two CFGs, you can combine their production rules to generate strings from both languages.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Let's say we have two CFGs: CFG1 generates strings in the form of "a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b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and CFG2 generates strings in the form of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d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By taking the union of CFG1 and CFG2, we can generate strings like "a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b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or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d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combining languages generated by both CFGs.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786635" y="2299472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802580" y="323547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Kleene Star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Context-free grammars (CFGs) are not closed under Kleene star.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Applying the Kleene star operation to a CFG doesn't necessarily result in a CFG.</a:t>
            </a:r>
          </a:p>
          <a:p>
            <a:endParaRPr lang="en-GB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Let's say we have a CFG generating strings in the form of "a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b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Applying the Kleene star to this CFG could potentially generate strings like "a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3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b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2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a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5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b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5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but it's difficult to define production rules to capture this.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6554989" y="123744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7895428" y="2418846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Complementation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Context-free grammars (CFGs) are not closed under complementation.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Given a language generated by a CFG, it's not guaranteed that the complement of that language can also be generated by a CFG.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Let's say we have a CFG generating strings in the form of "a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b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complement of this language, consisting of strings where the number of 'a's and 'b's are not equal, cannot be generated by a CFG.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615384" y="3406701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2619039" y="33357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168441" y="1102166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66118" y="3347584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693296" y="245295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Product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Context-free grammars (CFGs) are closed under product.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When you take the product of two CFGs, you can combine their production rules to generate strings from both languages simultaneously.</a:t>
            </a:r>
          </a:p>
          <a:p>
            <a:endParaRPr lang="en-GB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Let's say we have two CFGs: CFG1 generates strings in the form of "a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and CFG2 generates strings in the form of "b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m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By taking the product of CFG1 and CFG2, we can generate strings like "a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b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m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combining languages generated by both CFGs.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440</Words>
  <Application>Microsoft Office PowerPoint</Application>
  <PresentationFormat>On-screen Show (16:9)</PresentationFormat>
  <Paragraphs>58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7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12</cp:revision>
  <dcterms:modified xsi:type="dcterms:W3CDTF">2024-04-15T09:48:39Z</dcterms:modified>
</cp:coreProperties>
</file>